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9" r:id="rId18"/>
    <p:sldId id="280" r:id="rId19"/>
    <p:sldId id="272" r:id="rId20"/>
    <p:sldId id="273" r:id="rId21"/>
    <p:sldId id="274" r:id="rId22"/>
    <p:sldId id="275" r:id="rId23"/>
    <p:sldId id="276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9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DA4E-0190-400A-8CA2-F18EA8718BE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8647D-FD25-4597-9DFA-FBFE7F08C6E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DA4E-0190-400A-8CA2-F18EA8718BE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647D-FD25-4597-9DFA-FBFE7F08C6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DA4E-0190-400A-8CA2-F18EA8718BE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647D-FD25-4597-9DFA-FBFE7F08C6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DA4E-0190-400A-8CA2-F18EA8718BE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8647D-FD25-4597-9DFA-FBFE7F08C6E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DA4E-0190-400A-8CA2-F18EA8718BE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8647D-FD25-4597-9DFA-FBFE7F08C6E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DA4E-0190-400A-8CA2-F18EA8718BE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8647D-FD25-4597-9DFA-FBFE7F08C6E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DA4E-0190-400A-8CA2-F18EA8718BE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8647D-FD25-4597-9DFA-FBFE7F08C6E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DA4E-0190-400A-8CA2-F18EA8718BE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8647D-FD25-4597-9DFA-FBFE7F08C6E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DA4E-0190-400A-8CA2-F18EA8718BE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8647D-FD25-4597-9DFA-FBFE7F08C6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DA4E-0190-400A-8CA2-F18EA8718BE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8647D-FD25-4597-9DFA-FBFE7F08C6E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DA4E-0190-400A-8CA2-F18EA8718BE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8647D-FD25-4597-9DFA-FBFE7F08C6E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B4EDA4E-0190-400A-8CA2-F18EA8718BE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868647D-FD25-4597-9DFA-FBFE7F08C6E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noProof="0" dirty="0" smtClean="0"/>
              <a:t>Motivations, Obstacles &amp; Accomplishments of </a:t>
            </a:r>
            <a:r>
              <a:rPr lang="en-US" noProof="0" smtClean="0"/>
              <a:t>European Exploration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8557" cy="6858000"/>
          </a:xfrm>
        </p:spPr>
        <p:txBody>
          <a:bodyPr>
            <a:normAutofit/>
          </a:bodyPr>
          <a:lstStyle/>
          <a:p>
            <a:pPr algn="ctr"/>
            <a:r>
              <a:rPr lang="en-US" sz="8000" noProof="0" dirty="0" smtClean="0"/>
              <a:t>Competition= GLORY</a:t>
            </a:r>
            <a:endParaRPr lang="en-US" sz="8000" noProof="0" dirty="0"/>
          </a:p>
        </p:txBody>
      </p:sp>
      <p:pic>
        <p:nvPicPr>
          <p:cNvPr id="8196" name="Picture 4" descr="http://cdn.inquisitr.com/wp-content/congratulations-you-just-beat-two-tre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67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pPr algn="ctr"/>
            <a:r>
              <a:rPr lang="en-US" sz="6000" noProof="0" dirty="0" smtClean="0"/>
              <a:t>1) Build Empires</a:t>
            </a:r>
            <a:endParaRPr lang="en-US" sz="6000" noProof="0" dirty="0"/>
          </a:p>
        </p:txBody>
      </p:sp>
      <p:pic>
        <p:nvPicPr>
          <p:cNvPr id="9218" name="Picture 2" descr="http://www.raremaps.com/maps/medium/207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4397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88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noProof="0" dirty="0" smtClean="0"/>
              <a:t>2) Belief that their culture was the best.</a:t>
            </a:r>
            <a:endParaRPr lang="en-US" sz="6000" noProof="0" dirty="0"/>
          </a:p>
        </p:txBody>
      </p:sp>
      <p:pic>
        <p:nvPicPr>
          <p:cNvPr id="10242" name="Picture 2" descr="http://de-motivational-posters.com/images/dominance-the-natural-result-of-superior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394335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27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/>
          <a:lstStyle/>
          <a:p>
            <a:pPr algn="ctr"/>
            <a:r>
              <a:rPr lang="en-US" sz="13800" noProof="0" dirty="0" smtClean="0"/>
              <a:t>Obstacles</a:t>
            </a:r>
            <a:endParaRPr lang="en-US" noProof="0" dirty="0"/>
          </a:p>
        </p:txBody>
      </p:sp>
      <p:pic>
        <p:nvPicPr>
          <p:cNvPr id="11268" name="Picture 4" descr="http://i19.photobucket.com/albums/b170/timmeh_1250/My%20Favorite%20Motivational%20Posters/obstac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14375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49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pPr algn="ctr"/>
            <a:r>
              <a:rPr lang="en-US" sz="6000" noProof="0" dirty="0" smtClean="0"/>
              <a:t>1) Poor maps</a:t>
            </a:r>
            <a:endParaRPr lang="en-US" sz="6000" noProof="0" dirty="0"/>
          </a:p>
        </p:txBody>
      </p:sp>
      <p:pic>
        <p:nvPicPr>
          <p:cNvPr id="12290" name="Picture 2" descr="http://kgoldin.com/blog/wp-content/uploads/2011/02/Ma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34750"/>
            <a:ext cx="6781800" cy="542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9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noProof="0" dirty="0" smtClean="0"/>
              <a:t>2) Inadequate navigational tools</a:t>
            </a:r>
            <a:endParaRPr lang="en-US" sz="6000" noProof="0" dirty="0"/>
          </a:p>
        </p:txBody>
      </p:sp>
      <p:pic>
        <p:nvPicPr>
          <p:cNvPr id="13314" name="Picture 2" descr="http://www.motifake.com/image/demotivational-poster/1109/gps-culos-demotivational-posters-13154774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00250"/>
            <a:ext cx="479107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66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pPr algn="ctr"/>
            <a:r>
              <a:rPr lang="en-US" sz="6000" noProof="0" dirty="0" smtClean="0"/>
              <a:t>3) Fear of the unknown.</a:t>
            </a:r>
            <a:endParaRPr lang="en-US" sz="6000" noProof="0" dirty="0"/>
          </a:p>
        </p:txBody>
      </p:sp>
      <p:pic>
        <p:nvPicPr>
          <p:cNvPr id="14338" name="Picture 2" descr="http://www.funnymotivationalposters.info/wp-content/uploads/2011/01/F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239000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66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pPr algn="ctr"/>
            <a:r>
              <a:rPr lang="en-US" sz="6000" noProof="0" dirty="0" smtClean="0"/>
              <a:t>4) Disease &amp; Starvation.</a:t>
            </a:r>
            <a:endParaRPr lang="en-US" sz="6000" noProof="0" dirty="0"/>
          </a:p>
        </p:txBody>
      </p:sp>
      <p:pic>
        <p:nvPicPr>
          <p:cNvPr id="4" name="Picture 2" descr="http://www.motifake.com/image/demotivational-poster/1001/kleenex-ugh-demotivational-poster-1264938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996" y="1327514"/>
            <a:ext cx="4655004" cy="553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5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noProof="0" dirty="0" smtClean="0"/>
              <a:t>5) Lack of adequate supplies.</a:t>
            </a:r>
            <a:endParaRPr lang="en-US" sz="6000" noProof="0" dirty="0"/>
          </a:p>
        </p:txBody>
      </p:sp>
      <p:pic>
        <p:nvPicPr>
          <p:cNvPr id="1026" name="Picture 2" descr="C:\Users\vbkelley\AppData\Local\Microsoft\Windows\Temporary Internet Files\Content.IE5\5O6OLGLD\MP90043861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1994029"/>
            <a:ext cx="5480712" cy="486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bkelley\AppData\Local\Microsoft\Windows\Temporary Internet Files\Content.IE5\X7YECDB1\MP90022776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3504" y="1390525"/>
            <a:ext cx="245059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bkelley\AppData\Local\Microsoft\Windows\Temporary Internet Files\Content.IE5\6A37F6BN\MP90017795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5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ctr"/>
            <a:r>
              <a:rPr lang="en-US" sz="8000" noProof="0" dirty="0" smtClean="0"/>
              <a:t>Accomplishments</a:t>
            </a:r>
            <a:endParaRPr lang="en-US" sz="3200" noProof="0" dirty="0"/>
          </a:p>
        </p:txBody>
      </p:sp>
      <p:pic>
        <p:nvPicPr>
          <p:cNvPr id="15362" name="Picture 2" descr="http://www.motifake.com/image/demotivational-poster/1010/achievement-fly-cubby-fly-demotivational-poster-12862236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27214"/>
            <a:ext cx="7086600" cy="467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6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198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200" noProof="0" dirty="0" smtClean="0"/>
              <a:t>motive</a:t>
            </a:r>
          </a:p>
          <a:p>
            <a:pPr algn="ctr">
              <a:buFont typeface="Wingdings" pitchFamily="2" charset="2"/>
              <a:buChar char="v"/>
            </a:pPr>
            <a:r>
              <a:rPr lang="en-US" sz="3200" noProof="0" dirty="0" smtClean="0"/>
              <a:t>obstacle</a:t>
            </a:r>
          </a:p>
          <a:p>
            <a:pPr algn="ctr">
              <a:buFont typeface="Wingdings" pitchFamily="2" charset="2"/>
              <a:buChar char="v"/>
            </a:pPr>
            <a:r>
              <a:rPr lang="en-US" sz="3200" noProof="0" dirty="0" smtClean="0"/>
              <a:t>accomplishment</a:t>
            </a:r>
          </a:p>
          <a:p>
            <a:pPr algn="ctr">
              <a:buFont typeface="Wingdings" pitchFamily="2" charset="2"/>
              <a:buChar char="v"/>
            </a:pPr>
            <a:r>
              <a:rPr lang="en-US" sz="3200" noProof="0" dirty="0" smtClean="0"/>
              <a:t>goods/merchandise</a:t>
            </a:r>
          </a:p>
          <a:p>
            <a:pPr algn="ctr">
              <a:buFont typeface="Wingdings" pitchFamily="2" charset="2"/>
              <a:buChar char="v"/>
            </a:pPr>
            <a:r>
              <a:rPr lang="en-US" sz="3200" noProof="0" dirty="0" smtClean="0"/>
              <a:t>empire</a:t>
            </a:r>
          </a:p>
          <a:p>
            <a:pPr algn="ctr">
              <a:buFont typeface="Wingdings" pitchFamily="2" charset="2"/>
              <a:buChar char="v"/>
            </a:pPr>
            <a:r>
              <a:rPr lang="en-US" sz="3200" noProof="0" dirty="0" smtClean="0"/>
              <a:t>belief</a:t>
            </a:r>
          </a:p>
          <a:p>
            <a:pPr algn="ctr">
              <a:buFont typeface="Wingdings" pitchFamily="2" charset="2"/>
              <a:buChar char="v"/>
            </a:pPr>
            <a:r>
              <a:rPr lang="en-US" sz="3200" noProof="0" dirty="0" smtClean="0"/>
              <a:t>inadequate</a:t>
            </a:r>
          </a:p>
          <a:p>
            <a:pPr algn="ctr">
              <a:buFont typeface="Wingdings" pitchFamily="2" charset="2"/>
              <a:buChar char="v"/>
            </a:pPr>
            <a:r>
              <a:rPr lang="en-US" sz="3200" noProof="0" dirty="0" smtClean="0"/>
              <a:t>fear of the unknown</a:t>
            </a:r>
          </a:p>
          <a:p>
            <a:pPr marL="0" indent="0" algn="ctr">
              <a:buNone/>
            </a:pP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noProof="0" dirty="0" smtClean="0"/>
              <a:t>Important Vocabulary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662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29000"/>
          </a:xfrm>
        </p:spPr>
        <p:txBody>
          <a:bodyPr>
            <a:normAutofit/>
          </a:bodyPr>
          <a:lstStyle/>
          <a:p>
            <a:pPr algn="ctr"/>
            <a:r>
              <a:rPr lang="en-US" sz="6000" noProof="0" dirty="0" smtClean="0"/>
              <a:t>1) Exchange of goods.</a:t>
            </a:r>
            <a:endParaRPr lang="en-US" sz="6000" noProof="0" dirty="0"/>
          </a:p>
        </p:txBody>
      </p:sp>
    </p:spTree>
    <p:extLst>
      <p:ext uri="{BB962C8B-B14F-4D97-AF65-F5344CB8AC3E}">
        <p14:creationId xmlns:p14="http://schemas.microsoft.com/office/powerpoint/2010/main" val="400403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noProof="0" dirty="0" smtClean="0"/>
              <a:t>2) Exchange of ideas </a:t>
            </a:r>
            <a:br>
              <a:rPr lang="en-US" sz="6000" noProof="0" dirty="0" smtClean="0"/>
            </a:br>
            <a:r>
              <a:rPr lang="en-US" sz="6000" noProof="0" dirty="0" smtClean="0"/>
              <a:t>(like farming techniques)</a:t>
            </a:r>
            <a:endParaRPr lang="en-US" sz="6000" noProof="0" dirty="0"/>
          </a:p>
        </p:txBody>
      </p:sp>
      <p:pic>
        <p:nvPicPr>
          <p:cNvPr id="16388" name="Picture 4" descr="http://www.motifake.com/image/demotivational-poster/1001/ideas-ideas-demotivational-poster-12627976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36934"/>
            <a:ext cx="4953000" cy="512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0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noProof="0" dirty="0" smtClean="0"/>
              <a:t>3) Improved navigational tools.</a:t>
            </a:r>
            <a:endParaRPr lang="en-US" sz="6000" noProof="0" dirty="0"/>
          </a:p>
        </p:txBody>
      </p:sp>
      <p:pic>
        <p:nvPicPr>
          <p:cNvPr id="17410" name="Picture 2" descr="http://www.motifake.com/image/demotivational-poster/0811/the-gps-demotivational-poster-1227703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913080"/>
            <a:ext cx="6296025" cy="513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33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noProof="0" dirty="0" smtClean="0"/>
              <a:t>4) Claimed new territories.</a:t>
            </a:r>
            <a:endParaRPr lang="en-US" sz="6000" noProof="0" dirty="0"/>
          </a:p>
        </p:txBody>
      </p:sp>
    </p:spTree>
    <p:extLst>
      <p:ext uri="{BB962C8B-B14F-4D97-AF65-F5344CB8AC3E}">
        <p14:creationId xmlns:p14="http://schemas.microsoft.com/office/powerpoint/2010/main" val="362588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pic>
        <p:nvPicPr>
          <p:cNvPr id="19458" name="Picture 2" descr="http://www.motifake.com/image/demotivational-poster/1003/success-feel-good-inc-demotivational-poster-12683201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49833"/>
            <a:ext cx="6477000" cy="687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1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pPr algn="ctr"/>
            <a:r>
              <a:rPr lang="en-US" sz="13800" noProof="0" dirty="0" smtClean="0"/>
              <a:t>Motives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545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jaysolomon.files.wordpress.com/2009/05/ambition1.jpg?w=4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8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278562"/>
          </a:xfrm>
        </p:spPr>
        <p:txBody>
          <a:bodyPr>
            <a:normAutofit/>
          </a:bodyPr>
          <a:lstStyle/>
          <a:p>
            <a:pPr algn="ctr"/>
            <a:r>
              <a:rPr lang="en-US" sz="8000" noProof="0" dirty="0" smtClean="0"/>
              <a:t>Economic=GOLD</a:t>
            </a:r>
            <a:endParaRPr lang="en-US" sz="8000" noProof="0" dirty="0"/>
          </a:p>
        </p:txBody>
      </p:sp>
      <p:pic>
        <p:nvPicPr>
          <p:cNvPr id="3076" name="Picture 4" descr="http://t3.gstatic.com/images?q=tbn:ANd9GcQf9a40fs7pDicHWdL0hPkn16ioqmTZeCwhvpuADixgFywvpcGnpw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532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74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29000"/>
          </a:xfrm>
        </p:spPr>
        <p:txBody>
          <a:bodyPr>
            <a:normAutofit/>
          </a:bodyPr>
          <a:lstStyle/>
          <a:p>
            <a:pPr algn="ctr"/>
            <a:r>
              <a:rPr lang="en-US" sz="6000" noProof="0" dirty="0" smtClean="0"/>
              <a:t>1) Natural Resources such as spices, wood &amp; salt.</a:t>
            </a:r>
            <a:endParaRPr lang="en-US" sz="6000" noProof="0" dirty="0"/>
          </a:p>
        </p:txBody>
      </p:sp>
      <p:pic>
        <p:nvPicPr>
          <p:cNvPr id="4098" name="Picture 2" descr="C:\Users\vbkelley\AppData\Local\Microsoft\Windows\Temporary Internet Files\Content.IE5\U9YVXARZ\MP90014421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0331" flipH="1">
            <a:off x="233066" y="4388000"/>
            <a:ext cx="2895600" cy="1901444"/>
          </a:xfrm>
          <a:prstGeom prst="roundRect">
            <a:avLst>
              <a:gd name="adj" fmla="val 4443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bkelley\AppData\Local\Microsoft\Windows\Temporary Internet Files\Content.IE5\XBSG15R1\MP90018512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618" y="3559630"/>
            <a:ext cx="2456688" cy="3106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vbkelley\AppData\Local\Microsoft\Windows\Temporary Internet Files\Content.IE5\U9YVXARZ\MP900314310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4"/>
          <a:stretch/>
        </p:blipFill>
        <p:spPr bwMode="auto">
          <a:xfrm rot="457234">
            <a:off x="6024092" y="3713720"/>
            <a:ext cx="2673384" cy="2787386"/>
          </a:xfrm>
          <a:prstGeom prst="roundRect">
            <a:avLst>
              <a:gd name="adj" fmla="val 2351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5214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txBody>
          <a:bodyPr>
            <a:normAutofit/>
          </a:bodyPr>
          <a:lstStyle/>
          <a:p>
            <a:pPr algn="ctr"/>
            <a:r>
              <a:rPr lang="en-US" sz="6000" noProof="0" dirty="0" smtClean="0"/>
              <a:t>2) Trade of goods &amp; ideas.</a:t>
            </a:r>
            <a:endParaRPr lang="en-US" sz="6000" noProof="0" dirty="0"/>
          </a:p>
        </p:txBody>
      </p:sp>
      <p:pic>
        <p:nvPicPr>
          <p:cNvPr id="5123" name="Picture 3" descr="C:\Users\vbkelley\AppData\Local\Microsoft\Windows\Temporary Internet Files\Content.IE5\U9YVXARZ\MP90039879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7000"/>
            <a:ext cx="64008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889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/>
          </a:bodyPr>
          <a:lstStyle/>
          <a:p>
            <a:pPr algn="ctr"/>
            <a:r>
              <a:rPr lang="en-US" sz="8000" noProof="0" dirty="0" smtClean="0"/>
              <a:t>Religion= GOD</a:t>
            </a:r>
            <a:endParaRPr lang="en-US" sz="8000" noProof="0" dirty="0"/>
          </a:p>
        </p:txBody>
      </p:sp>
      <p:pic>
        <p:nvPicPr>
          <p:cNvPr id="6146" name="Picture 2" descr="C:\Users\vbkelley\AppData\Local\Microsoft\Windows\Temporary Internet Files\Content.IE5\XBSG15R1\MP9004003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7315200" cy="48590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5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vbkelley\AppData\Local\Microsoft\Windows\Temporary Internet Files\Content.IE5\U9YVXARZ\MP90042435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98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1) They wanted to spread Christianity.</a:t>
            </a:r>
            <a:endParaRPr lang="en-US" sz="6000" b="1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660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176</TotalTime>
  <Words>125</Words>
  <Application>Microsoft Office PowerPoint</Application>
  <PresentationFormat>On-screen Show (4:3)</PresentationFormat>
  <Paragraphs>30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Elemental</vt:lpstr>
      <vt:lpstr>Motivations, Obstacles &amp; Accomplishments of European Exploration</vt:lpstr>
      <vt:lpstr>Important Vocabulary</vt:lpstr>
      <vt:lpstr>Motives</vt:lpstr>
      <vt:lpstr>PowerPoint Presentation</vt:lpstr>
      <vt:lpstr>Economic=GOLD</vt:lpstr>
      <vt:lpstr>1) Natural Resources such as spices, wood &amp; salt.</vt:lpstr>
      <vt:lpstr>2) Trade of goods &amp; ideas.</vt:lpstr>
      <vt:lpstr>Religion= GOD</vt:lpstr>
      <vt:lpstr>1) They wanted to spread Christianity.</vt:lpstr>
      <vt:lpstr>Competition= GLORY</vt:lpstr>
      <vt:lpstr>1) Build Empires</vt:lpstr>
      <vt:lpstr>2) Belief that their culture was the best.</vt:lpstr>
      <vt:lpstr>Obstacles</vt:lpstr>
      <vt:lpstr>1) Poor maps</vt:lpstr>
      <vt:lpstr>2) Inadequate navigational tools</vt:lpstr>
      <vt:lpstr>3) Fear of the unknown.</vt:lpstr>
      <vt:lpstr>4) Disease &amp; Starvation.</vt:lpstr>
      <vt:lpstr>5) Lack of adequate supplies.</vt:lpstr>
      <vt:lpstr>Accomplishments</vt:lpstr>
      <vt:lpstr>1) Exchange of goods.</vt:lpstr>
      <vt:lpstr>2) Exchange of ideas  (like farming techniques)</vt:lpstr>
      <vt:lpstr>3) Improved navigational tools.</vt:lpstr>
      <vt:lpstr>4) Claimed new territories.</vt:lpstr>
      <vt:lpstr>PowerPoint Presentation</vt:lpstr>
    </vt:vector>
  </TitlesOfParts>
  <Company>Virginia Beach City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Motivos, Obstáculos y Logros de la Exploración Europea</dc:title>
  <dc:creator>vbkelley</dc:creator>
  <cp:lastModifiedBy>Victoria B. Kelley</cp:lastModifiedBy>
  <cp:revision>15</cp:revision>
  <dcterms:created xsi:type="dcterms:W3CDTF">2011-10-18T14:22:03Z</dcterms:created>
  <dcterms:modified xsi:type="dcterms:W3CDTF">2013-10-10T15:58:34Z</dcterms:modified>
</cp:coreProperties>
</file>